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Bold" panose="020B0604020202020204" charset="0"/>
      <p:bold r:id="rId14"/>
    </p:embeddedFont>
    <p:embeddedFont>
      <p:font typeface="Roboto Light" panose="02000000000000000000" pitchFamily="2" charset="0"/>
      <p:regular r:id="rId15"/>
    </p:embeddedFont>
    <p:embeddedFont>
      <p:font typeface="Roboto Medium" panose="020000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20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444"/>
            <a:ext cx="7468553" cy="3671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highlight>
                  <a:srgbClr val="FFFF00"/>
                </a:highlight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PROJECT-1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IBM HR Analytics: Predicting Employee Attrition &amp; Performance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data to make strategic HR decisions. This presentation introduces IBM's HR Analytics dataset and its value for workforce management.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57501" y="6010513"/>
            <a:ext cx="14335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850017"/>
            <a:ext cx="462010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MANKAR KRISHNA TANMAYEE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93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Conclusion: Data-Driven HR for Retention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3637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24363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Empower Decisions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931914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data to guide HR strategy effectively.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55425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3554254"/>
            <a:ext cx="29235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Proactive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049792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and address attrition risks early.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67213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46721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Optimize Engagement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16767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Drive better performance and satisfaction.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579000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2453283" y="5790009"/>
            <a:ext cx="31726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285548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Regularly refine HR initiatives with analytics.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061" y="534710"/>
            <a:ext cx="7787878" cy="1139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the IBM HR Analytics Dataset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8061" y="1964888"/>
            <a:ext cx="7787878" cy="109835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871776" y="2158603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Source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71776" y="2559606"/>
            <a:ext cx="74004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Fictional data created by IBM data scientists for HR research.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8061" y="3256955"/>
            <a:ext cx="7787878" cy="1853684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871776" y="3450669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71776" y="3851672"/>
            <a:ext cx="74004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Demographics and Job Satisfaction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71776" y="4229338"/>
            <a:ext cx="74004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Performance Ratings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71776" y="4607004"/>
            <a:ext cx="74004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Work-Life Balance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8061" y="5304353"/>
            <a:ext cx="7787878" cy="109835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871776" y="5498068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Details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71776" y="5899071"/>
            <a:ext cx="74004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1470 employees, 35 features. Target variable is Attrition (Yes/No).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8061" y="6596420"/>
            <a:ext cx="7787878" cy="109835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6" name="Text 13"/>
          <p:cNvSpPr/>
          <p:nvPr/>
        </p:nvSpPr>
        <p:spPr>
          <a:xfrm>
            <a:off x="871776" y="6790134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Quality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71776" y="7191137"/>
            <a:ext cx="74004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Emphasizes importance of preprocessing and clean data.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30004"/>
            <a:ext cx="7468553" cy="1743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Exploratory Data Analysis: Unveiling Insights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          </a:t>
            </a: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         </a:t>
            </a:r>
          </a:p>
        </p:txBody>
      </p:sp>
      <p:sp>
        <p:nvSpPr>
          <p:cNvPr id="4" name="Shape 1"/>
          <p:cNvSpPr/>
          <p:nvPr/>
        </p:nvSpPr>
        <p:spPr>
          <a:xfrm>
            <a:off x="759665" y="53009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510044" y="5397190"/>
            <a:ext cx="2912413" cy="44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6054924"/>
            <a:ext cx="2806898" cy="13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Discover patterns and anomalies in employee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49118" y="53009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5353338"/>
            <a:ext cx="2806898" cy="48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6054924"/>
            <a:ext cx="2806898" cy="110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libraries: Pandas, NumPy, Matplotlib, Seaborn.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8265" y="25462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B57A9E6-0AF6-348F-0611-E3585F204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044" y="3366253"/>
            <a:ext cx="131203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Employee attrition impacts organizational stability, productivity, and culture, often resulting in high recruitment costs and lost expertise.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underlying reasons for departures frequently remain unknown until it's too late.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This project analyzes HR data to identify key attrition drivers and support proactive retention strategies.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79503"/>
            <a:ext cx="6840855" cy="758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Visualizing Attrition Factors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483113"/>
            <a:ext cx="2997637" cy="49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Attrition by Department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219095"/>
            <a:ext cx="6185535" cy="49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R&amp;D shows highest attrition, followed by Sales and HR.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1483113"/>
            <a:ext cx="3497818" cy="49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 Distribution by Attrition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2219095"/>
            <a:ext cx="6185535" cy="49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Younger employees are more likely to leave the company.</a:t>
            </a:r>
            <a:endParaRPr lang="en-US" sz="18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647B6-3812-6FCE-D6B4-CFE8AA8B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9" y="2955076"/>
            <a:ext cx="6945351" cy="49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4FD94-7072-E606-8D0D-20D81EA78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6" y="2955076"/>
            <a:ext cx="6789235" cy="42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24107"/>
            <a:ext cx="10718244" cy="73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Performance and Job Satisfaction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060748" y="1572323"/>
            <a:ext cx="4003358" cy="30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Job Satisfaction &amp;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062976"/>
            <a:ext cx="6185535" cy="412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Lower satisfaction often coincides with higher attrition risk.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1572323"/>
            <a:ext cx="5086478" cy="38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Monthly Income Distribution by Attrition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2062977"/>
            <a:ext cx="6185535" cy="38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Attrited employees tend to earn less than those retained.</a:t>
            </a:r>
            <a:endParaRPr lang="en-US" sz="18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C0DA48-DD6B-0719-F2E8-922002A0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4" y="2665142"/>
            <a:ext cx="6516226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4A88DB-BED8-3414-B780-D4833AFC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142" y="2665141"/>
            <a:ext cx="5975043" cy="52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995011"/>
            <a:ext cx="73330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Work-Life Balance &amp; Attrition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58001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297317"/>
            <a:ext cx="36649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Attrition &amp; Work-Life Balance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79285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Poor balance increases employee turnover rates.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494252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733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Overtime Impact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22910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Employees working more overtime show higher attrition likelihood.</a:t>
            </a:r>
            <a:endParaRPr lang="en-US" sz="18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5033BF-4465-0587-EC6C-2EC4A35EA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06" y="1862138"/>
            <a:ext cx="5857771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7456"/>
            <a:ext cx="66498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Building Predictive Models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704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52842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552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Algorithms Used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54704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356027" y="552842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5552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Accuracy, Precision, Recall, F1-score, Confusion_matrix.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547044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9774079" y="552842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5552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 achieved 84% accuracy in attrition prediction.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8671"/>
            <a:ext cx="102017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Feature Importance: Key Attrition Drivers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20314" y="6062782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3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97773" y="4485323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3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8648" y="4485323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3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06107" y="6062782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3150" dirty="0"/>
          </a:p>
        </p:txBody>
      </p:sp>
      <p:sp>
        <p:nvSpPr>
          <p:cNvPr id="11" name="Text 5"/>
          <p:cNvSpPr/>
          <p:nvPr/>
        </p:nvSpPr>
        <p:spPr>
          <a:xfrm>
            <a:off x="914281" y="3243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Overtime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3739039"/>
            <a:ext cx="29694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Strongest indicator of potential attrition.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242792" y="1981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Job Satisfaction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66116" y="247697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Lower satisfaction increases attrition risk.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71303" y="1981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Years at Company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94627" y="247697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Longer tenure generally reduces attrition chances.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0899815" y="3243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Monthly Income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23138" y="3739039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Higher income linked with employee retention.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8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Actionable Insights &amp; Recommendations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68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60239" y="2375773"/>
            <a:ext cx="302645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 Work-Life Balance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02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 overtime and offer flexible scheduling.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68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960239" y="3799165"/>
            <a:ext cx="286226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 Job Satisfaction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02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Boost compensation and provide career growth.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8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60239" y="5222558"/>
            <a:ext cx="294286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Focus Retention Programs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02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Target younger employees and high-risk departments.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68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60239" y="6645950"/>
            <a:ext cx="256365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Monitoring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602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attrition trends to adjust strategies promptly.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447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Red Hat Text</vt:lpstr>
      <vt:lpstr>Roboto Medium</vt:lpstr>
      <vt:lpstr>Arial</vt:lpstr>
      <vt:lpstr>Roboto Bold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Tanmayee M</cp:lastModifiedBy>
  <cp:revision>5</cp:revision>
  <dcterms:created xsi:type="dcterms:W3CDTF">2025-05-18T08:11:59Z</dcterms:created>
  <dcterms:modified xsi:type="dcterms:W3CDTF">2025-05-21T12:39:29Z</dcterms:modified>
</cp:coreProperties>
</file>